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6749-9F71-460C-8C87-6A26E7E5F140}" type="datetimeFigureOut">
              <a:rPr lang="en-IN" smtClean="0"/>
              <a:t>24-07-2021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B772-5B11-4D52-8B48-36E7A90E3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69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6749-9F71-460C-8C87-6A26E7E5F140}" type="datetimeFigureOut">
              <a:rPr lang="en-IN" smtClean="0"/>
              <a:t>24-07-2021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B772-5B11-4D52-8B48-36E7A90E3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1357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6749-9F71-460C-8C87-6A26E7E5F140}" type="datetimeFigureOut">
              <a:rPr lang="en-IN" smtClean="0"/>
              <a:t>24-07-2021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B772-5B11-4D52-8B48-36E7A90E3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9644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6749-9F71-460C-8C87-6A26E7E5F140}" type="datetimeFigureOut">
              <a:rPr lang="en-IN" smtClean="0"/>
              <a:t>24-07-2021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B772-5B11-4D52-8B48-36E7A90E3FD5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8315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6749-9F71-460C-8C87-6A26E7E5F140}" type="datetimeFigureOut">
              <a:rPr lang="en-IN" smtClean="0"/>
              <a:t>24-07-2021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B772-5B11-4D52-8B48-36E7A90E3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4630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6749-9F71-460C-8C87-6A26E7E5F140}" type="datetimeFigureOut">
              <a:rPr lang="en-IN" smtClean="0"/>
              <a:t>24-07-2021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B772-5B11-4D52-8B48-36E7A90E3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3759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6749-9F71-460C-8C87-6A26E7E5F140}" type="datetimeFigureOut">
              <a:rPr lang="en-IN" smtClean="0"/>
              <a:t>24-07-2021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B772-5B11-4D52-8B48-36E7A90E3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7134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6749-9F71-460C-8C87-6A26E7E5F140}" type="datetimeFigureOut">
              <a:rPr lang="en-IN" smtClean="0"/>
              <a:t>24-07-2021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B772-5B11-4D52-8B48-36E7A90E3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70355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6749-9F71-460C-8C87-6A26E7E5F140}" type="datetimeFigureOut">
              <a:rPr lang="en-IN" smtClean="0"/>
              <a:t>24-07-2021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B772-5B11-4D52-8B48-36E7A90E3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18475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B607D-85EC-47BD-8849-79AF87BCD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1B1BE-5B8B-4FF7-B45B-950AA4AAD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199DE-1EB5-4406-9A3A-5AC0ACB47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6749-9F71-460C-8C87-6A26E7E5F140}" type="datetimeFigureOut">
              <a:rPr lang="en-IN" smtClean="0"/>
              <a:t>24-07-2021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81814-AEC2-4EA7-9080-41B191AC1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9A41F-77EA-4505-983C-0F7B638C8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B772-5B11-4D52-8B48-36E7A90E3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9989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6749-9F71-460C-8C87-6A26E7E5F140}" type="datetimeFigureOut">
              <a:rPr lang="en-IN" smtClean="0"/>
              <a:t>24-07-2021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B772-5B11-4D52-8B48-36E7A90E3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1940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6749-9F71-460C-8C87-6A26E7E5F140}" type="datetimeFigureOut">
              <a:rPr lang="en-IN" smtClean="0"/>
              <a:t>24-07-2021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B772-5B11-4D52-8B48-36E7A90E3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929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6749-9F71-460C-8C87-6A26E7E5F140}" type="datetimeFigureOut">
              <a:rPr lang="en-IN" smtClean="0"/>
              <a:t>24-07-2021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B772-5B11-4D52-8B48-36E7A90E3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8568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6749-9F71-460C-8C87-6A26E7E5F140}" type="datetimeFigureOut">
              <a:rPr lang="en-IN" smtClean="0"/>
              <a:t>24-07-2021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B772-5B11-4D52-8B48-36E7A90E3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4083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6749-9F71-460C-8C87-6A26E7E5F140}" type="datetimeFigureOut">
              <a:rPr lang="en-IN" smtClean="0"/>
              <a:t>24-07-2021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B772-5B11-4D52-8B48-36E7A90E3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9924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6749-9F71-460C-8C87-6A26E7E5F140}" type="datetimeFigureOut">
              <a:rPr lang="en-IN" smtClean="0"/>
              <a:t>24-07-2021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B772-5B11-4D52-8B48-36E7A90E3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586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6749-9F71-460C-8C87-6A26E7E5F140}" type="datetimeFigureOut">
              <a:rPr lang="en-IN" smtClean="0"/>
              <a:t>24-07-2021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B772-5B11-4D52-8B48-36E7A90E3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901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6749-9F71-460C-8C87-6A26E7E5F140}" type="datetimeFigureOut">
              <a:rPr lang="en-IN" smtClean="0"/>
              <a:t>24-07-2021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B772-5B11-4D52-8B48-36E7A90E3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870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0DB6749-9F71-460C-8C87-6A26E7E5F140}" type="datetimeFigureOut">
              <a:rPr lang="en-IN" smtClean="0"/>
              <a:t>24-07-2021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F8AB772-5B11-4D52-8B48-36E7A90E3F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11671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5E64-A72C-48ED-8556-A41B4D6D78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Buy back of shares: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CCE052-CB8A-4D51-A352-B959B1B6ED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6390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399E7-07BD-4D23-A991-CBBDB398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Meaning: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227AF-D2EE-4DEB-9245-F5E5A9975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means the purchase by the company of its own shares.</a:t>
            </a:r>
          </a:p>
          <a:p>
            <a:r>
              <a:rPr lang="en-US" dirty="0"/>
              <a:t>The provision regulating buy back of shares are contained by </a:t>
            </a:r>
            <a:r>
              <a:rPr lang="en-US"/>
              <a:t>the Companies Act, 2013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16330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701F-A369-49DE-8E04-A191E7D86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Provisions for buy back shares: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9C7FB-DB24-415C-BC41-3F423590A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Sources of funds for buy-back of shares</a:t>
            </a:r>
          </a:p>
          <a:p>
            <a:r>
              <a:rPr lang="en-US" dirty="0"/>
              <a:t>Conditions for buy back of shares</a:t>
            </a:r>
          </a:p>
          <a:p>
            <a:r>
              <a:rPr lang="en-US" dirty="0"/>
              <a:t>Gap between two buy back of shares</a:t>
            </a:r>
          </a:p>
          <a:p>
            <a:r>
              <a:rPr lang="en-US" dirty="0"/>
              <a:t>Disclosure of the explanatory statement </a:t>
            </a:r>
          </a:p>
          <a:p>
            <a:r>
              <a:rPr lang="en-US" dirty="0"/>
              <a:t>Completion of buy back</a:t>
            </a:r>
          </a:p>
          <a:p>
            <a:r>
              <a:rPr lang="en-US" dirty="0"/>
              <a:t>Person from whom to buy back </a:t>
            </a:r>
          </a:p>
          <a:p>
            <a:r>
              <a:rPr lang="en-US" dirty="0"/>
              <a:t>Filing of declaration of solvency</a:t>
            </a:r>
          </a:p>
          <a:p>
            <a:r>
              <a:rPr lang="en-US" dirty="0"/>
              <a:t>No further issue of same kinds of shares after the buy back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7170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5FE75-C041-4B0C-B8EC-F01D1348E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1A972-E19E-4A4B-83EF-828AB35EC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Registration of bought back of shares</a:t>
            </a:r>
          </a:p>
          <a:p>
            <a:r>
              <a:rPr lang="en-US" dirty="0"/>
              <a:t>Filling of return</a:t>
            </a:r>
          </a:p>
          <a:p>
            <a:r>
              <a:rPr lang="en-US" dirty="0"/>
              <a:t>Penalty for non-compliance</a:t>
            </a:r>
          </a:p>
          <a:p>
            <a:r>
              <a:rPr lang="en-US" dirty="0"/>
              <a:t>Transfer of amount to capital redemption reserve account</a:t>
            </a:r>
          </a:p>
          <a:p>
            <a:r>
              <a:rPr lang="en-US" dirty="0"/>
              <a:t>Prohibition of buy back of shares.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4482037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11</TotalTime>
  <Words>120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Tw Cen MT</vt:lpstr>
      <vt:lpstr>Droplet</vt:lpstr>
      <vt:lpstr>Buy back of shares:</vt:lpstr>
      <vt:lpstr>Meaning:</vt:lpstr>
      <vt:lpstr>Provisions for buy back shares: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Buy back of shares:</dc:title>
  <dc:creator>user</dc:creator>
  <cp:lastModifiedBy>user</cp:lastModifiedBy>
  <cp:revision>2</cp:revision>
  <dcterms:created xsi:type="dcterms:W3CDTF">2021-07-21T12:31:45Z</dcterms:created>
  <dcterms:modified xsi:type="dcterms:W3CDTF">2021-07-24T04:14:01Z</dcterms:modified>
</cp:coreProperties>
</file>